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1" r:id="rId3"/>
    <p:sldId id="266" r:id="rId4"/>
    <p:sldId id="262" r:id="rId5"/>
    <p:sldId id="264" r:id="rId6"/>
    <p:sldId id="263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3" d="100"/>
          <a:sy n="113" d="100"/>
        </p:scale>
        <p:origin x="-76" y="-18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inalCounty.mis\Department\PERSONAL\ScottD\BOS\PM10%20exceedance%20days%202020-2022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PM10 Exceedanc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Days (2020-2022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PM10 Exceedance Days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B-44B4-8BFF-B1E2774D3A1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2B-44B4-8BFF-B1E2774D3A1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2B-44B4-8BFF-B1E2774D3A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2B-44B4-8BFF-B1E2774D3A1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2B-44B4-8BFF-B1E2774D3A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Hidden Valley</c:v>
                </c:pt>
                <c:pt idx="1">
                  <c:v>Stanfield</c:v>
                </c:pt>
                <c:pt idx="2">
                  <c:v>Maricopa</c:v>
                </c:pt>
                <c:pt idx="3">
                  <c:v>Eloy</c:v>
                </c:pt>
                <c:pt idx="4">
                  <c:v>Eleven Mile Corner</c:v>
                </c:pt>
                <c:pt idx="5">
                  <c:v>Casa Grande</c:v>
                </c:pt>
                <c:pt idx="6">
                  <c:v>Combs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95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12B-44B4-8BFF-B1E2774D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901632"/>
        <c:axId val="146903424"/>
      </c:barChart>
      <c:lineChart>
        <c:grouping val="standard"/>
        <c:varyColors val="0"/>
        <c:ser>
          <c:idx val="1"/>
          <c:order val="1"/>
          <c:tx>
            <c:v>PM10 Standard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12B-44B4-8BFF-B1E2774D3A18}"/>
              </c:ext>
            </c:extLst>
          </c:dPt>
          <c:cat>
            <c:strRef>
              <c:f>Sheet1!$A$3:$A$9</c:f>
              <c:strCache>
                <c:ptCount val="7"/>
                <c:pt idx="0">
                  <c:v>Hidden Valley</c:v>
                </c:pt>
                <c:pt idx="1">
                  <c:v>Stanfield</c:v>
                </c:pt>
                <c:pt idx="2">
                  <c:v>Maricopa</c:v>
                </c:pt>
                <c:pt idx="3">
                  <c:v>Eloy</c:v>
                </c:pt>
                <c:pt idx="4">
                  <c:v>Eleven Mile Corner</c:v>
                </c:pt>
                <c:pt idx="5">
                  <c:v>Casa Grande</c:v>
                </c:pt>
                <c:pt idx="6">
                  <c:v>Combs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12B-44B4-8BFF-B1E2774D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1632"/>
        <c:axId val="146903424"/>
      </c:lineChart>
      <c:catAx>
        <c:axId val="1469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903424"/>
        <c:crosses val="autoZero"/>
        <c:auto val="1"/>
        <c:lblAlgn val="ctr"/>
        <c:lblOffset val="100"/>
        <c:noMultiLvlLbl val="0"/>
      </c:catAx>
      <c:valAx>
        <c:axId val="14690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</a:t>
                </a:r>
                <a:r>
                  <a:rPr lang="en-US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PM10 Exceedance Days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9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0.0239</cdr:x>
      <cdr:y>0.92631</cdr:y>
    </cdr:from>
    <cdr:to>
      <cdr:x>0.15139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4310063"/>
          <a:ext cx="914400" cy="34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8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8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8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4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al.gov/415/Pinal-County-Code-of-Regula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inal.gov/331/West-Pinal-Nonattainment-Ar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al.gov/415/Pinal-County-Code-of-Regul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al.gov/305/Air-Quality" TargetMode="External"/><Relationship Id="rId2" Type="http://schemas.openxmlformats.org/officeDocument/2006/relationships/hyperlink" Target="mailto:Scott.dibiase@pina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57756" cy="1975023"/>
          </a:xfrm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Arizona Environmental Strategic Alliance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16, 2023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Pinal County Air Quality Control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Scott DiBiase, Interim Director</a:t>
            </a:r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40" y="3771122"/>
            <a:ext cx="3086878" cy="30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43913" y="126731"/>
            <a:ext cx="9144000" cy="68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 Pinal Serious PM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Nonattainment Area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97938" y="743139"/>
            <a:ext cx="8235950" cy="495109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1697938" y="5848977"/>
            <a:ext cx="814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2022 Serious Area Particulate Plan for PM-10 For The West Pinal County Nonattainment Area, May 2022. Maricopa Association of Governments [MAG SIP]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West Pinal State Implementation Plan (SIP)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40574" y="1122218"/>
            <a:ext cx="7082443" cy="5419898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2020 - West Pinal </a:t>
            </a:r>
            <a:r>
              <a:rPr lang="en-US" sz="22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redesignated</a:t>
            </a:r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Serious PM</a:t>
            </a:r>
            <a:r>
              <a:rPr lang="en-US" sz="2200" baseline="-25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NAA (attainment by end of 2022)</a:t>
            </a:r>
          </a:p>
          <a:p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 Serious Area “Commitments” SIP submitted to EPA May 2022</a:t>
            </a:r>
          </a:p>
          <a:p>
            <a:pPr lvl="2"/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Pinal County BOS Adopted more stringent construction/general fugitive dust rules in January, go into effect June 1</a:t>
            </a:r>
            <a:r>
              <a:rPr lang="en-US" sz="2200" baseline="30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/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EPA has approvability issues with submitted SIP</a:t>
            </a:r>
            <a:b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2/15/23 - EPA Proposed Finding of Failure to Attain (by 12/31/22)</a:t>
            </a:r>
          </a:p>
          <a:p>
            <a:endParaRPr lang="en-US" sz="30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 5% plan due to EPA by end of 2023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74032"/>
              </p:ext>
            </p:extLst>
          </p:nvPr>
        </p:nvGraphicFramePr>
        <p:xfrm>
          <a:off x="7244543" y="2447781"/>
          <a:ext cx="4739639" cy="326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90"/>
            <a:ext cx="1086612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 Pinal PM10 Nonattainment Area New Requirements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451553"/>
            <a:ext cx="11829011" cy="4351338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 Control Plan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control measures* to be implemented at all times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*Primary and contingency control measures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water onsite requirements</a:t>
            </a: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dust control training/certification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water truck/pull drivers, site super (1+ acres)</a:t>
            </a: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dust control training/certification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Dust Control Coordinator (DCC)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acres and larger of ground disturbance worksites</a:t>
            </a: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site inspections and recordkeeping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for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 Pinal dust control forecast - </a:t>
            </a:r>
            <a:r>
              <a:rPr lang="en-US" sz="1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://public.govdelivery.com/accounts/AZDEQ/subscriber/new</a:t>
            </a:r>
            <a:endParaRPr lang="en-US" sz="17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and opacity standards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property line (no visible emissions exceeding 30 seconds in any 6-minute period)</a:t>
            </a:r>
          </a:p>
          <a:p>
            <a:pPr lvl="1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clean up immediately when extends 25+ feet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533" y="5937596"/>
            <a:ext cx="81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online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https://www.pinal.gov/415/Pinal-County-Code-of-Regulations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271" y="-556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West Pinal “Training”/Certifications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755" y="1205316"/>
            <a:ext cx="7614460" cy="49876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Basic/Comprehensive Dust Control certification quizzes are online </a:t>
            </a:r>
          </a:p>
          <a:p>
            <a:pPr lvl="1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www.pinal.gov/331/West-Pinal-Nonattainment-Area</a:t>
            </a:r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68910" t="15385" r="9338"/>
          <a:stretch/>
        </p:blipFill>
        <p:spPr bwMode="auto">
          <a:xfrm>
            <a:off x="513874" y="2505926"/>
            <a:ext cx="4752975" cy="346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77083" t="9403" r="10577" b="5698"/>
          <a:stretch/>
        </p:blipFill>
        <p:spPr bwMode="auto">
          <a:xfrm>
            <a:off x="7913717" y="1205316"/>
            <a:ext cx="4171950" cy="5381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307" y="2921062"/>
            <a:ext cx="202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formal training course – referred to rules and can take “open book” quiz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76587" y="3521227"/>
            <a:ext cx="490884" cy="6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5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 Pinal PM10 Nonattainment Area Requirements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571" y="1143981"/>
            <a:ext cx="11446625" cy="524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fugitive dust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Unpaved roads, open areas/vacant lots (including vehicle use), unpaved parking lots, paved roads, etc.</a:t>
            </a:r>
          </a:p>
          <a:p>
            <a:pPr marL="914400" lvl="2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Unpaved roads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26+ ADT threshold for visibility and stabilization requirements</a:t>
            </a:r>
          </a:p>
          <a:p>
            <a:pPr lvl="2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road paving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Starting in 2024 – responsible entities (County, cities, state) are to </a:t>
            </a: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 an avg. of 20% of their unpaved roads annually,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a max. of 5 cumulative miles</a:t>
            </a:r>
          </a:p>
          <a:p>
            <a:pPr lvl="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Contingency measure – speed limit on unpaved roads (26 ADT) – 15 mph</a:t>
            </a:r>
          </a:p>
          <a:p>
            <a:pPr lvl="2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unpaved roads reporting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clean up immediately when extends 25 feet or more</a:t>
            </a:r>
          </a:p>
          <a:p>
            <a:pPr lvl="2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Paved roads street sweeping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–In 2025 requirement to use only certified street sweepers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located online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https://www.pinal.gov/415/Pinal-County-Code-of-Regulations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Ozone Nonattainment Area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1495" y="1176594"/>
            <a:ext cx="7969827" cy="451762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Ozone NAAQS  -70 ppb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 Moderate nonattainment area SIP – TBD</a:t>
            </a:r>
          </a:p>
          <a:p>
            <a:pPr lvl="3"/>
            <a:r>
              <a:rPr lang="en-US" sz="2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Suggested list of control measures</a:t>
            </a:r>
          </a:p>
          <a:p>
            <a:pPr lvl="3"/>
            <a:r>
              <a:rPr lang="en-US" sz="2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rulemaking commitment - TBD</a:t>
            </a:r>
          </a:p>
          <a:p>
            <a:pPr lvl="3"/>
            <a:r>
              <a:rPr lang="en-US" sz="2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Ozone RACT/RACM rulemaking - TBD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Redesignation to Serious nonattainment? </a:t>
            </a:r>
          </a:p>
          <a:p>
            <a:pPr lvl="3"/>
            <a:r>
              <a:rPr lang="en-US" sz="2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Offsets rulemaking(s)?</a:t>
            </a:r>
          </a:p>
          <a:p>
            <a:pPr lvl="1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Ozone NAAQS reconsideration </a:t>
            </a:r>
            <a:b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(CASAC initial thoughts - 55-65 ppb)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Larger portion of Pinal County in Nonattainment?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39" y="4587635"/>
            <a:ext cx="3086878" cy="308687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74519" t="16210" r="12660" b="12820"/>
          <a:stretch/>
        </p:blipFill>
        <p:spPr bwMode="auto">
          <a:xfrm>
            <a:off x="8151322" y="1176595"/>
            <a:ext cx="4040678" cy="3616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1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Pinal County Air Quality </a:t>
            </a:r>
            <a:r>
              <a:rPr lang="en-US" sz="4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Permitting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1038501"/>
            <a:ext cx="1087443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continues 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Lucid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Kohler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Proctor &amp; Gamble</a:t>
            </a:r>
          </a:p>
          <a:p>
            <a:pPr lvl="1"/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2022 Department issued 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1,800+ dust permits (approx. ¾ in West Pinal)</a:t>
            </a:r>
          </a:p>
          <a:p>
            <a:pPr lvl="2"/>
            <a:r>
              <a:rPr lang="en-US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Nearly 1,800 open burning permits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10" y="4321628"/>
            <a:ext cx="3086878" cy="30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5954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Scott DiBiase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Scott.dibiase@pinal.gov</a:t>
            </a:r>
            <a:endParaRPr lang="en-US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(520)866-6969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www.pinal.gov/305/Air-Quality</a:t>
            </a:r>
            <a:endParaRPr lang="en-US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10" y="4321628"/>
            <a:ext cx="3086878" cy="30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493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Arizona Environmental Strategic Alliance  May 16, 2023</vt:lpstr>
      <vt:lpstr>PowerPoint Presentation</vt:lpstr>
      <vt:lpstr>West Pinal State Implementation Plan (SIP)</vt:lpstr>
      <vt:lpstr>West Pinal PM10 Nonattainment Area New Requirements</vt:lpstr>
      <vt:lpstr>New West Pinal “Training”/Certifications</vt:lpstr>
      <vt:lpstr>PowerPoint Presentation</vt:lpstr>
      <vt:lpstr>Ozone Nonattainment Area</vt:lpstr>
      <vt:lpstr>Pinal County Air Quality Permitting</vt:lpstr>
      <vt:lpstr>Thank you</vt:lpstr>
    </vt:vector>
  </TitlesOfParts>
  <Company>Pinal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EPAZ Conference February 28-March 1, 2023</dc:title>
  <dc:creator>Scott DiBiase</dc:creator>
  <cp:lastModifiedBy>jimth</cp:lastModifiedBy>
  <cp:revision>86</cp:revision>
  <dcterms:created xsi:type="dcterms:W3CDTF">2023-02-01T15:27:44Z</dcterms:created>
  <dcterms:modified xsi:type="dcterms:W3CDTF">2023-05-12T19:36:10Z</dcterms:modified>
</cp:coreProperties>
</file>